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4"/>
  </p:sldMasterIdLst>
  <p:notesMasterIdLst>
    <p:notesMasterId r:id="rId12"/>
  </p:notesMasterIdLst>
  <p:sldIdLst>
    <p:sldId id="256" r:id="rId5"/>
    <p:sldId id="259" r:id="rId6"/>
    <p:sldId id="260" r:id="rId7"/>
    <p:sldId id="261" r:id="rId8"/>
    <p:sldId id="262" r:id="rId9"/>
    <p:sldId id="263" r:id="rId10"/>
    <p:sldId id="264" r:id="rId11"/>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4660"/>
  </p:normalViewPr>
  <p:slideViewPr>
    <p:cSldViewPr>
      <p:cViewPr varScale="1">
        <p:scale>
          <a:sx n="91" d="100"/>
          <a:sy n="91" d="100"/>
        </p:scale>
        <p:origin x="1080"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596203C1-616A-4651-A577-7BA09B384D13}" type="datetimeFigureOut">
              <a:rPr lang="en-US" smtClean="0"/>
              <a:pPr/>
              <a:t>12/2/2018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07B8B279-4079-43B3-8013-D8D81AB870A7}" type="slidenum">
              <a:rPr lang="en-US" smtClean="0"/>
              <a:pPr/>
              <a:t>‹#›</a:t>
            </a:fld>
            <a:endParaRPr lang="en-US"/>
          </a:p>
        </p:txBody>
      </p:sp>
    </p:spTree>
    <p:extLst>
      <p:ext uri="{BB962C8B-B14F-4D97-AF65-F5344CB8AC3E}">
        <p14:creationId xmlns:p14="http://schemas.microsoft.com/office/powerpoint/2010/main" val="949150738"/>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7B8B279-4079-43B3-8013-D8D81AB870A7}"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022929-9408-4F5B-B80A-55646DCF29F9}"/>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5CE90-18D1-4C2B-A71E-130466AA69B1}"/>
              </a:ext>
            </a:extLst>
          </p:cNvPr>
          <p:cNvSpPr/>
          <p:nvPr userDrawn="1"/>
        </p:nvSpPr>
        <p:spPr>
          <a:xfrm>
            <a:off x="0" y="0"/>
            <a:ext cx="9144000" cy="40386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12/2/2018</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a:p>
        </p:txBody>
      </p:sp>
      <p:sp>
        <p:nvSpPr>
          <p:cNvPr id="2" name="Isosceles Triangle 1">
            <a:extLst>
              <a:ext uri="{FF2B5EF4-FFF2-40B4-BE49-F238E27FC236}">
                <a16:creationId xmlns:a16="http://schemas.microsoft.com/office/drawing/2014/main"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ounded Rectangle 9"/>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ounded Rectangle 10"/>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Date Placeholder 1"/>
          <p:cNvSpPr>
            <a:spLocks noGrp="1"/>
          </p:cNvSpPr>
          <p:nvPr>
            <p:ph type="dt" sz="half" idx="10"/>
          </p:nvPr>
        </p:nvSpPr>
        <p:spPr/>
        <p:txBody>
          <a:bodyPr/>
          <a:lstStyle/>
          <a:p>
            <a:fld id="{9F5395AF-258B-4502-92DF-E211AA281B41}" type="datetime1">
              <a:rPr lang="en-US" smtClean="0"/>
              <a:pPr/>
              <a:t>12/2/2018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538847" y="1447800"/>
            <a:ext cx="2971800" cy="4389120"/>
          </a:xfrm>
        </p:spPr>
        <p:txBody>
          <a:bodyPr lIns="91440"/>
          <a:lstStyle>
            <a:lvl1pPr marL="18288" marR="18288" indent="0">
              <a:spcBef>
                <a:spcPts val="0"/>
              </a:spcBef>
              <a:buNone/>
              <a:defRPr sz="1400">
                <a:solidFill>
                  <a:srgbClr val="FFFFFF"/>
                </a:solidFill>
              </a:defRPr>
            </a:lvl1pPr>
            <a:lvl2pPr>
              <a:buNone/>
              <a:defRPr sz="1200"/>
            </a:lvl2pPr>
            <a:lvl3pPr>
              <a:buNone/>
              <a:defRPr sz="1000"/>
            </a:lvl3pPr>
            <a:lvl4pPr>
              <a:buNone/>
              <a:defRPr sz="900"/>
            </a:lvl4pPr>
            <a:lvl5pPr>
              <a:buNone/>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400" y="1447800"/>
            <a:ext cx="4937760" cy="4389120"/>
          </a:xfrm>
        </p:spPr>
        <p:txBody>
          <a:bodyPr/>
          <a:lstStyle>
            <a:lvl1pPr>
              <a:defRPr sz="2800">
                <a:solidFill>
                  <a:srgbClr val="FFFFFF"/>
                </a:solidFill>
              </a:defRPr>
            </a:lvl1pPr>
            <a:lvl2pPr>
              <a:defRPr sz="2600">
                <a:solidFill>
                  <a:srgbClr val="FFFFFF"/>
                </a:solidFill>
              </a:defRPr>
            </a:lvl2pPr>
            <a:lvl3pPr>
              <a:defRPr sz="2400">
                <a:solidFill>
                  <a:srgbClr val="FFFFFF"/>
                </a:solidFill>
              </a:defRPr>
            </a:lvl3pPr>
            <a:lvl4pPr>
              <a:defRPr sz="2000">
                <a:solidFill>
                  <a:srgbClr val="FFFFFF"/>
                </a:solidFill>
              </a:defRPr>
            </a:lvl4pPr>
            <a:lvl5pPr>
              <a:defRPr sz="2000">
                <a:solidFill>
                  <a:srgbClr val="FFFFFF"/>
                </a:solidFill>
              </a:defRPr>
            </a:lvl5pPr>
            <a:lvl6pPr>
              <a:buNone/>
              <a:defRPr/>
            </a:lvl6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78FFA21-88D5-4090-AE34-A717F3009131}"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4" name="Rounded Rectangle 13"/>
          <p:cNvSpPr/>
          <p:nvPr/>
        </p:nvSpPr>
        <p:spPr>
          <a:xfrm>
            <a:off x="320045" y="6060478"/>
            <a:ext cx="8503920" cy="457200"/>
          </a:xfrm>
          <a:prstGeom prst="roundRect">
            <a:avLst>
              <a:gd name="adj" fmla="val 33334"/>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a:outerShdw blurRad="76200" dist="50800" dir="5400000" algn="tl">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8500" cap="rnd" cmpd="sng" algn="ctr">
            <a:solidFill>
              <a:srgbClr val="302F2C">
                <a:tint val="100000"/>
                <a:satMod val="120000"/>
                <a:alpha val="37000"/>
              </a:srgb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ounded Rectangle 10"/>
          <p:cNvSpPr/>
          <p:nvPr/>
        </p:nvSpPr>
        <p:spPr>
          <a:xfrm>
            <a:off x="6400800" y="434162"/>
            <a:ext cx="2324605" cy="4341329"/>
          </a:xfrm>
          <a:prstGeom prst="roundRect">
            <a:avLst>
              <a:gd name="adj" fmla="val 2127"/>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lstStyle>
          <a:p>
            <a:r>
              <a:rPr lang="en-US"/>
              <a:t>Click to edit Master title style</a:t>
            </a:r>
            <a:endParaRPr lang="en-US" dirty="0"/>
          </a:p>
        </p:txBody>
      </p:sp>
      <p:sp>
        <p:nvSpPr>
          <p:cNvPr id="4" name="Text Placeholder 3"/>
          <p:cNvSpPr>
            <a:spLocks noGrp="1"/>
          </p:cNvSpPr>
          <p:nvPr>
            <p:ph type="body" sz="half" idx="2"/>
          </p:nvPr>
        </p:nvSpPr>
        <p:spPr>
          <a:xfrm>
            <a:off x="6462712" y="533400"/>
            <a:ext cx="2240280" cy="4211480"/>
          </a:xfrm>
        </p:spPr>
        <p:txBody>
          <a:bodyPr lIns="91440"/>
          <a:lstStyle>
            <a:lvl1pPr marL="45720" indent="0" algn="l">
              <a:spcBef>
                <a:spcPts val="0"/>
              </a:spcBef>
              <a:buNone/>
              <a:defRPr sz="1400"/>
            </a:lvl1pPr>
            <a:lvl2pPr>
              <a:defRPr sz="1200"/>
            </a:lvl2pPr>
            <a:lvl3pPr>
              <a:defRPr sz="1000"/>
            </a:lvl3pPr>
            <a:lvl4pPr>
              <a:defRPr sz="900"/>
            </a:lvl4pPr>
            <a:lvl5pPr>
              <a:defRPr sz="9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5A654AA-2757-4A51-86CD-6D20456BDD0A}"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
        <p:nvSpPr>
          <p:cNvPr id="3" name="Picture Placeholder 2"/>
          <p:cNvSpPr>
            <a:spLocks noGrp="1"/>
          </p:cNvSpPr>
          <p:nvPr>
            <p:ph type="pic" idx="1"/>
          </p:nvPr>
        </p:nvSpPr>
        <p:spPr>
          <a:xfrm>
            <a:off x="421480" y="435768"/>
            <a:ext cx="5989320" cy="4343400"/>
          </a:xfrm>
          <a:prstGeom prst="rect">
            <a:avLst/>
          </a:prstGeom>
          <a:solidFill>
            <a:schemeClr val="bg2">
              <a:shade val="10000"/>
            </a:schemeClr>
          </a:solidFill>
        </p:spPr>
        <p:txBody>
          <a:bodyPr/>
          <a:lstStyle>
            <a:lvl1pPr>
              <a:buNone/>
              <a:defRPr sz="3200"/>
            </a:lvl1pPr>
          </a:lstStyle>
          <a:p>
            <a:r>
              <a:rPr lang="en-US"/>
              <a:t>Click icon to add picture</a:t>
            </a:r>
            <a:endParaRPr lang="en-US" dirty="0"/>
          </a:p>
        </p:txBody>
      </p:sp>
      <p:sp>
        <p:nvSpPr>
          <p:cNvPr id="9" name="Rectangle 8"/>
          <p:cNvSpPr/>
          <p:nvPr/>
        </p:nvSpPr>
        <p:spPr>
          <a:xfrm>
            <a:off x="6411357" y="386861"/>
            <a:ext cx="36576" cy="4443984"/>
          </a:xfrm>
          <a:prstGeom prst="rect">
            <a:avLst/>
          </a:prstGeom>
          <a:solidFill>
            <a:srgbClr val="FFFFFF"/>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27432" algn="l"/>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1_Title Slide">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C3022929-9408-4F5B-B80A-55646DCF29F9}"/>
              </a:ext>
            </a:extLst>
          </p:cNvPr>
          <p:cNvSpPr/>
          <p:nvPr userDrawn="1"/>
        </p:nvSpPr>
        <p:spPr>
          <a:xfrm>
            <a:off x="0" y="6400800"/>
            <a:ext cx="9144000" cy="4571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B45CE90-18D1-4C2B-A71E-130466AA69B1}"/>
              </a:ext>
            </a:extLst>
          </p:cNvPr>
          <p:cNvSpPr/>
          <p:nvPr userDrawn="1"/>
        </p:nvSpPr>
        <p:spPr>
          <a:xfrm>
            <a:off x="0" y="0"/>
            <a:ext cx="9144000" cy="40386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4"/>
          <p:cNvSpPr>
            <a:spLocks noGrp="1"/>
          </p:cNvSpPr>
          <p:nvPr>
            <p:ph type="ctrTitle"/>
          </p:nvPr>
        </p:nvSpPr>
        <p:spPr>
          <a:xfrm>
            <a:off x="722376" y="2209800"/>
            <a:ext cx="7772400" cy="1828800"/>
          </a:xfrm>
        </p:spPr>
        <p:txBody>
          <a:bodyPr lIns="45720" rIns="45720" bIns="45720"/>
          <a:lstStyle>
            <a:lvl1pPr algn="l">
              <a:defRPr sz="4500" b="0">
                <a:solidFill>
                  <a:schemeClr val="bg1"/>
                </a:solidFill>
                <a:effectLst/>
              </a:defRPr>
            </a:lvl1pPr>
          </a:lstStyle>
          <a:p>
            <a:r>
              <a:rPr lang="en-US"/>
              <a:t>Click to edit Master title style</a:t>
            </a:r>
            <a:endParaRPr lang="en-US" dirty="0"/>
          </a:p>
        </p:txBody>
      </p:sp>
      <p:sp>
        <p:nvSpPr>
          <p:cNvPr id="20" name="Subtitle 19"/>
          <p:cNvSpPr>
            <a:spLocks noGrp="1"/>
          </p:cNvSpPr>
          <p:nvPr>
            <p:ph type="subTitle" idx="1"/>
          </p:nvPr>
        </p:nvSpPr>
        <p:spPr>
          <a:xfrm>
            <a:off x="722376" y="4191000"/>
            <a:ext cx="7772400" cy="914400"/>
          </a:xfrm>
        </p:spPr>
        <p:txBody>
          <a:bodyPr lIns="182880" tIns="0"/>
          <a:lstStyle>
            <a:lvl1pPr marL="36576" indent="0" algn="l">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endParaRPr lang="en-US" dirty="0"/>
          </a:p>
        </p:txBody>
      </p:sp>
      <p:sp>
        <p:nvSpPr>
          <p:cNvPr id="19" name="Date Placeholder 18"/>
          <p:cNvSpPr>
            <a:spLocks noGrp="1"/>
          </p:cNvSpPr>
          <p:nvPr>
            <p:ph type="dt" sz="half" idx="10"/>
          </p:nvPr>
        </p:nvSpPr>
        <p:spPr>
          <a:xfrm>
            <a:off x="3776328" y="6400800"/>
            <a:ext cx="2286000" cy="365125"/>
          </a:xfrm>
        </p:spPr>
        <p:txBody>
          <a:bodyPr/>
          <a:lstStyle>
            <a:lvl1pPr>
              <a:defRPr>
                <a:solidFill>
                  <a:schemeClr val="tx1"/>
                </a:solidFill>
              </a:defRPr>
            </a:lvl1pPr>
          </a:lstStyle>
          <a:p>
            <a:fld id="{633EFA78-DE0E-433D-8CFA-D9FBF0D95DCD}" type="datetime1">
              <a:rPr lang="en-US" smtClean="0"/>
              <a:pPr/>
              <a:t>12/2/2018</a:t>
            </a:fld>
            <a:endParaRPr lang="en-US" dirty="0"/>
          </a:p>
        </p:txBody>
      </p:sp>
      <p:sp>
        <p:nvSpPr>
          <p:cNvPr id="8" name="Footer Placeholder 7"/>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dirty="0"/>
          </a:p>
        </p:txBody>
      </p:sp>
      <p:sp>
        <p:nvSpPr>
          <p:cNvPr id="11" name="Slide Number Placeholder 10"/>
          <p:cNvSpPr>
            <a:spLocks noGrp="1"/>
          </p:cNvSpPr>
          <p:nvPr>
            <p:ph type="sldNum" sz="quarter" idx="12"/>
          </p:nvPr>
        </p:nvSpPr>
        <p:spPr>
          <a:xfrm>
            <a:off x="8348328" y="6400800"/>
            <a:ext cx="457200" cy="365125"/>
          </a:xfrm>
        </p:spPr>
        <p:txBody>
          <a:bodyPr/>
          <a:lstStyle>
            <a:lvl1pPr>
              <a:defRPr>
                <a:solidFill>
                  <a:schemeClr val="tx1"/>
                </a:solidFill>
              </a:defRPr>
            </a:lvl1pPr>
          </a:lstStyle>
          <a:p>
            <a:fld id="{E7F13AF2-DCC4-4842-96BC-1B9869901C37}" type="slidenum">
              <a:rPr lang="en-US" smtClean="0"/>
              <a:pPr/>
              <a:t>‹#›</a:t>
            </a:fld>
            <a:endParaRPr lang="en-US"/>
          </a:p>
        </p:txBody>
      </p:sp>
      <p:sp>
        <p:nvSpPr>
          <p:cNvPr id="2" name="Isosceles Triangle 1">
            <a:extLst>
              <a:ext uri="{FF2B5EF4-FFF2-40B4-BE49-F238E27FC236}">
                <a16:creationId xmlns:a16="http://schemas.microsoft.com/office/drawing/2014/main" id="{EC6AA5EA-3626-4B43-86D4-5B6226CC46A4}"/>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050385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12/2/2018</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1" name="Text Placeholder 16">
            <a:extLst>
              <a:ext uri="{FF2B5EF4-FFF2-40B4-BE49-F238E27FC236}">
                <a16:creationId xmlns:a16="http://schemas.microsoft.com/office/drawing/2014/main" id="{64FB5F53-FF75-45AA-B00D-E26647458E32}"/>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2" name="Text Placeholder 19">
            <a:extLst>
              <a:ext uri="{FF2B5EF4-FFF2-40B4-BE49-F238E27FC236}">
                <a16:creationId xmlns:a16="http://schemas.microsoft.com/office/drawing/2014/main" id="{1009BE2F-3305-4974-9545-AD98A2B6C8B9}"/>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3" name="Text Placeholder 21">
            <a:extLst>
              <a:ext uri="{FF2B5EF4-FFF2-40B4-BE49-F238E27FC236}">
                <a16:creationId xmlns:a16="http://schemas.microsoft.com/office/drawing/2014/main" id="{750E4B0F-2627-4011-8C06-77E6E0EE3386}"/>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tx2"/>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12/2/2018</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3" name="Text Placeholder 16">
            <a:extLst>
              <a:ext uri="{FF2B5EF4-FFF2-40B4-BE49-F238E27FC236}">
                <a16:creationId xmlns:a16="http://schemas.microsoft.com/office/drawing/2014/main" id="{03F2C829-D4FC-4522-8F81-3EE63787A0FC}"/>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14" name="Text Placeholder 19">
            <a:extLst>
              <a:ext uri="{FF2B5EF4-FFF2-40B4-BE49-F238E27FC236}">
                <a16:creationId xmlns:a16="http://schemas.microsoft.com/office/drawing/2014/main" id="{69DA3F2B-EEDB-435E-BF3D-BD81CA979020}"/>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18" name="Text Placeholder 21">
            <a:extLst>
              <a:ext uri="{FF2B5EF4-FFF2-40B4-BE49-F238E27FC236}">
                <a16:creationId xmlns:a16="http://schemas.microsoft.com/office/drawing/2014/main" id="{724D06DB-16B6-4447-80D7-E3F12741D170}"/>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85486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E8298A9E-57AF-4657-ABB0-B7FCD8FEE5A3}"/>
              </a:ext>
            </a:extLst>
          </p:cNvPr>
          <p:cNvSpPr/>
          <p:nvPr userDrawn="1"/>
        </p:nvSpPr>
        <p:spPr>
          <a:xfrm>
            <a:off x="0" y="6400800"/>
            <a:ext cx="9144000" cy="45719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CAE028F2-04F0-4AE7-8E73-006AF7EF5CEA}"/>
              </a:ext>
            </a:extLst>
          </p:cNvPr>
          <p:cNvSpPr/>
          <p:nvPr userDrawn="1"/>
        </p:nvSpPr>
        <p:spPr>
          <a:xfrm>
            <a:off x="0" y="0"/>
            <a:ext cx="9144000" cy="1676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Isosceles Triangle 8">
            <a:extLst>
              <a:ext uri="{FF2B5EF4-FFF2-40B4-BE49-F238E27FC236}">
                <a16:creationId xmlns:a16="http://schemas.microsoft.com/office/drawing/2014/main" id="{070B281F-DDF6-47A6-A20E-AD3468ECB455}"/>
              </a:ext>
            </a:extLst>
          </p:cNvPr>
          <p:cNvSpPr/>
          <p:nvPr userDrawn="1"/>
        </p:nvSpPr>
        <p:spPr>
          <a:xfrm rot="10800000">
            <a:off x="838200" y="6391832"/>
            <a:ext cx="457200" cy="228600"/>
          </a:xfrm>
          <a:prstGeom prs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502920" y="534471"/>
            <a:ext cx="8183880" cy="684729"/>
          </a:xfrm>
        </p:spPr>
        <p:txBody>
          <a:bodyPr/>
          <a:lstStyle>
            <a:lvl1pPr>
              <a:defRPr>
                <a:solidFill>
                  <a:schemeClr val="bg1"/>
                </a:solidFill>
              </a:defRPr>
            </a:lvl1pPr>
          </a:lstStyle>
          <a:p>
            <a:r>
              <a:rPr lang="en-US"/>
              <a:t>Click to edit Master title style</a:t>
            </a:r>
            <a:endParaRPr lang="en-US" dirty="0"/>
          </a:p>
        </p:txBody>
      </p:sp>
      <p:sp>
        <p:nvSpPr>
          <p:cNvPr id="4" name="Date Placeholder 3"/>
          <p:cNvSpPr>
            <a:spLocks noGrp="1"/>
          </p:cNvSpPr>
          <p:nvPr>
            <p:ph type="dt" sz="half" idx="10"/>
          </p:nvPr>
        </p:nvSpPr>
        <p:spPr>
          <a:xfrm>
            <a:off x="3776328" y="6400800"/>
            <a:ext cx="2286000" cy="365125"/>
          </a:xfrm>
        </p:spPr>
        <p:txBody>
          <a:bodyPr/>
          <a:lstStyle>
            <a:lvl1pPr>
              <a:defRPr>
                <a:solidFill>
                  <a:schemeClr val="tx1"/>
                </a:solidFill>
              </a:defRPr>
            </a:lvl1pPr>
          </a:lstStyle>
          <a:p>
            <a:fld id="{4427F9C6-20A9-45D8-B666-D95AD1AA535F}" type="datetime1">
              <a:rPr lang="en-US" smtClean="0"/>
              <a:pPr/>
              <a:t>12/2/2018</a:t>
            </a:fld>
            <a:endParaRPr lang="en-US"/>
          </a:p>
        </p:txBody>
      </p:sp>
      <p:sp>
        <p:nvSpPr>
          <p:cNvPr id="5" name="Footer Placeholder 4"/>
          <p:cNvSpPr>
            <a:spLocks noGrp="1"/>
          </p:cNvSpPr>
          <p:nvPr>
            <p:ph type="ftr" sz="quarter" idx="11"/>
          </p:nvPr>
        </p:nvSpPr>
        <p:spPr>
          <a:xfrm>
            <a:off x="6062328" y="6400800"/>
            <a:ext cx="2286000" cy="365125"/>
          </a:xfrm>
        </p:spPr>
        <p:txBody>
          <a:bodyPr/>
          <a:lstStyle>
            <a:lvl1pPr>
              <a:defRPr>
                <a:solidFill>
                  <a:schemeClr val="tx1"/>
                </a:solidFill>
              </a:defRPr>
            </a:lvl1pPr>
          </a:lstStyle>
          <a:p>
            <a:endParaRPr lang="en-US"/>
          </a:p>
        </p:txBody>
      </p:sp>
      <p:sp>
        <p:nvSpPr>
          <p:cNvPr id="6" name="Slide Number Placeholder 5"/>
          <p:cNvSpPr>
            <a:spLocks noGrp="1"/>
          </p:cNvSpPr>
          <p:nvPr>
            <p:ph type="sldNum" sz="quarter" idx="12"/>
          </p:nvPr>
        </p:nvSpPr>
        <p:spPr>
          <a:xfrm>
            <a:off x="8348328" y="6400800"/>
            <a:ext cx="457200" cy="365125"/>
          </a:xfrm>
        </p:spPr>
        <p:txBody>
          <a:bodyPr/>
          <a:lstStyle>
            <a:lvl1pPr>
              <a:defRPr>
                <a:solidFill>
                  <a:schemeClr val="tx1"/>
                </a:solidFill>
              </a:defRPr>
            </a:lvl1pPr>
          </a:lstStyle>
          <a:p>
            <a:fld id="{66C9E71F-78A0-4868-970E-5692D76DECFE}" type="slidenum">
              <a:rPr lang="en-US" smtClean="0"/>
              <a:pPr/>
              <a:t>‹#›</a:t>
            </a:fld>
            <a:endParaRPr lang="en-US"/>
          </a:p>
        </p:txBody>
      </p:sp>
      <p:sp>
        <p:nvSpPr>
          <p:cNvPr id="17" name="Text Placeholder 16">
            <a:extLst>
              <a:ext uri="{FF2B5EF4-FFF2-40B4-BE49-F238E27FC236}">
                <a16:creationId xmlns:a16="http://schemas.microsoft.com/office/drawing/2014/main" id="{42768ECE-5E91-42D8-9F95-B91671A2B268}"/>
              </a:ext>
            </a:extLst>
          </p:cNvPr>
          <p:cNvSpPr>
            <a:spLocks noGrp="1"/>
          </p:cNvSpPr>
          <p:nvPr>
            <p:ph type="body" sz="quarter" idx="14" hasCustomPrompt="1"/>
          </p:nvPr>
        </p:nvSpPr>
        <p:spPr>
          <a:xfrm>
            <a:off x="503238" y="1905000"/>
            <a:ext cx="4754562" cy="1077913"/>
          </a:xfrm>
        </p:spPr>
        <p:txBody>
          <a:bodyPr>
            <a:normAutofit/>
          </a:bodyPr>
          <a:lstStyle>
            <a:lvl1pPr marL="0" indent="0">
              <a:buNone/>
              <a:defRPr sz="2000"/>
            </a:lvl1pPr>
            <a:lvl2pPr marL="347472" indent="0">
              <a:buNone/>
              <a:defRPr/>
            </a:lvl2pPr>
            <a:lvl3pPr marL="603504" indent="0">
              <a:buNone/>
              <a:defRPr/>
            </a:lvl3pPr>
            <a:lvl4pPr marL="841248" indent="0">
              <a:buNone/>
              <a:defRPr/>
            </a:lvl4pPr>
            <a:lvl5pPr marL="1097280" indent="0">
              <a:buNone/>
              <a:defRPr/>
            </a:lvl5pPr>
          </a:lstStyle>
          <a:p>
            <a:pPr lvl="0"/>
            <a:r>
              <a:rPr lang="en-US" dirty="0"/>
              <a:t>Provide a list of relevant terms and their definitions</a:t>
            </a:r>
          </a:p>
        </p:txBody>
      </p:sp>
      <p:sp>
        <p:nvSpPr>
          <p:cNvPr id="20" name="Text Placeholder 19">
            <a:extLst>
              <a:ext uri="{FF2B5EF4-FFF2-40B4-BE49-F238E27FC236}">
                <a16:creationId xmlns:a16="http://schemas.microsoft.com/office/drawing/2014/main" id="{AD316310-4FD9-4500-A4BE-BD7BC699161D}"/>
              </a:ext>
            </a:extLst>
          </p:cNvPr>
          <p:cNvSpPr>
            <a:spLocks noGrp="1"/>
          </p:cNvSpPr>
          <p:nvPr>
            <p:ph type="body" sz="quarter" idx="15" hasCustomPrompt="1"/>
          </p:nvPr>
        </p:nvSpPr>
        <p:spPr>
          <a:xfrm>
            <a:off x="503238" y="3200400"/>
            <a:ext cx="4754562" cy="1524000"/>
          </a:xfrm>
        </p:spPr>
        <p:txBody>
          <a:bodyPr>
            <a:normAutofit/>
          </a:bodyPr>
          <a:lstStyle>
            <a:lvl1pPr marL="0" indent="0">
              <a:buNone/>
              <a:defRPr sz="1600"/>
            </a:lvl1pPr>
          </a:lstStyle>
          <a:p>
            <a:pPr marL="285750" indent="-285750">
              <a:buClr>
                <a:schemeClr val="accent3"/>
              </a:buClr>
              <a:buFont typeface="Arial" panose="020B0604020202020204" pitchFamily="34" charset="0"/>
              <a:buChar char="•"/>
            </a:pPr>
            <a:r>
              <a:rPr lang="en-US" sz="1600" dirty="0"/>
              <a:t>lorem ipsum dolor sit </a:t>
            </a:r>
            <a:r>
              <a:rPr lang="en-US" sz="1600" dirty="0" err="1"/>
              <a:t>amet</a:t>
            </a:r>
            <a:endParaRPr lang="en-US" sz="1600" dirty="0"/>
          </a:p>
          <a:p>
            <a:pPr marL="285750" indent="-285750">
              <a:buClr>
                <a:schemeClr val="accent3"/>
              </a:buClr>
              <a:buFont typeface="Arial" panose="020B0604020202020204" pitchFamily="34" charset="0"/>
              <a:buChar char="•"/>
            </a:pPr>
            <a:r>
              <a:rPr lang="en-US" sz="1600" dirty="0" err="1"/>
              <a:t>consectetur</a:t>
            </a:r>
            <a:r>
              <a:rPr lang="en-US" sz="1600" dirty="0"/>
              <a:t> </a:t>
            </a:r>
            <a:r>
              <a:rPr lang="en-US" sz="1600" dirty="0" err="1"/>
              <a:t>adipiscing</a:t>
            </a:r>
            <a:r>
              <a:rPr lang="en-US" sz="1600" dirty="0"/>
              <a:t> </a:t>
            </a:r>
            <a:r>
              <a:rPr lang="en-US" sz="1600" dirty="0" err="1"/>
              <a:t>elit</a:t>
            </a:r>
            <a:endParaRPr lang="en-US" sz="1600" dirty="0"/>
          </a:p>
          <a:p>
            <a:pPr marL="285750" indent="-285750">
              <a:buClr>
                <a:schemeClr val="accent3"/>
              </a:buClr>
              <a:buFont typeface="Arial" panose="020B0604020202020204" pitchFamily="34" charset="0"/>
              <a:buChar char="•"/>
            </a:pPr>
            <a:r>
              <a:rPr lang="en-US" sz="1600" dirty="0" err="1"/>
              <a:t>sed</a:t>
            </a:r>
            <a:r>
              <a:rPr lang="en-US" sz="1600" dirty="0"/>
              <a:t> do </a:t>
            </a:r>
            <a:r>
              <a:rPr lang="en-US" sz="1600" dirty="0" err="1"/>
              <a:t>eiusmod</a:t>
            </a:r>
            <a:r>
              <a:rPr lang="en-US" sz="1600" dirty="0"/>
              <a:t> </a:t>
            </a:r>
            <a:r>
              <a:rPr lang="en-US" sz="1600" dirty="0" err="1"/>
              <a:t>tempor</a:t>
            </a:r>
            <a:r>
              <a:rPr lang="en-US" sz="1600" dirty="0"/>
              <a:t> </a:t>
            </a:r>
          </a:p>
          <a:p>
            <a:pPr marL="285750" indent="-285750">
              <a:buClr>
                <a:schemeClr val="accent3"/>
              </a:buClr>
              <a:buFont typeface="Arial" panose="020B0604020202020204" pitchFamily="34" charset="0"/>
              <a:buChar char="•"/>
            </a:pPr>
            <a:r>
              <a:rPr lang="en-US" sz="1600" dirty="0" err="1"/>
              <a:t>incididunt</a:t>
            </a:r>
            <a:r>
              <a:rPr lang="en-US" sz="1600" dirty="0"/>
              <a:t> </a:t>
            </a:r>
            <a:r>
              <a:rPr lang="en-US" sz="1600" dirty="0" err="1"/>
              <a:t>ut</a:t>
            </a:r>
            <a:r>
              <a:rPr lang="en-US" sz="1600" dirty="0"/>
              <a:t> </a:t>
            </a:r>
            <a:r>
              <a:rPr lang="en-US" sz="1600" dirty="0" err="1"/>
              <a:t>labore</a:t>
            </a:r>
            <a:r>
              <a:rPr lang="en-US" sz="1600" dirty="0"/>
              <a:t> et dolore magna </a:t>
            </a:r>
            <a:r>
              <a:rPr lang="en-US" sz="1600" dirty="0" err="1"/>
              <a:t>aliqua</a:t>
            </a:r>
            <a:endParaRPr lang="en-US" sz="1600" dirty="0"/>
          </a:p>
        </p:txBody>
      </p:sp>
      <p:sp>
        <p:nvSpPr>
          <p:cNvPr id="27" name="Text Placeholder 21">
            <a:extLst>
              <a:ext uri="{FF2B5EF4-FFF2-40B4-BE49-F238E27FC236}">
                <a16:creationId xmlns:a16="http://schemas.microsoft.com/office/drawing/2014/main" id="{D2D13E1C-C5A0-4BB6-A3B2-B12F46371504}"/>
              </a:ext>
            </a:extLst>
          </p:cNvPr>
          <p:cNvSpPr>
            <a:spLocks noGrp="1"/>
          </p:cNvSpPr>
          <p:nvPr>
            <p:ph type="body" sz="quarter" idx="16" hasCustomPrompt="1"/>
          </p:nvPr>
        </p:nvSpPr>
        <p:spPr>
          <a:xfrm>
            <a:off x="503238" y="5029201"/>
            <a:ext cx="8302290" cy="990600"/>
          </a:xfrm>
          <a:solidFill>
            <a:schemeClr val="bg1">
              <a:lumMod val="95000"/>
            </a:schemeClr>
          </a:solidFill>
        </p:spPr>
        <p:txBody>
          <a:bodyPr tIns="182880" rIns="182880" bIns="182880">
            <a:normAutofit/>
          </a:bodyPr>
          <a:lstStyle>
            <a:lvl1pPr marL="0" indent="0">
              <a:buNone/>
              <a:defRPr sz="1800"/>
            </a:lvl1pPr>
          </a:lstStyle>
          <a:p>
            <a:pPr marL="0" indent="0">
              <a:buNone/>
            </a:pPr>
            <a:r>
              <a:rPr lang="en-US" sz="1800" dirty="0" err="1"/>
              <a:t>Sed</a:t>
            </a:r>
            <a:r>
              <a:rPr lang="en-US" sz="1800" dirty="0"/>
              <a:t> </a:t>
            </a:r>
            <a:r>
              <a:rPr lang="en-US" sz="1800" dirty="0" err="1"/>
              <a:t>ut</a:t>
            </a:r>
            <a:r>
              <a:rPr lang="en-US" sz="1800" dirty="0"/>
              <a:t> </a:t>
            </a:r>
            <a:r>
              <a:rPr lang="en-US" sz="1800" dirty="0" err="1"/>
              <a:t>perspiciatis</a:t>
            </a:r>
            <a:r>
              <a:rPr lang="en-US" sz="1800" dirty="0"/>
              <a:t> </a:t>
            </a:r>
            <a:r>
              <a:rPr lang="en-US" sz="1800" dirty="0" err="1"/>
              <a:t>unde</a:t>
            </a:r>
            <a:r>
              <a:rPr lang="en-US" sz="1800" dirty="0"/>
              <a:t> </a:t>
            </a:r>
            <a:r>
              <a:rPr lang="en-US" sz="1800" dirty="0" err="1"/>
              <a:t>omnis</a:t>
            </a:r>
            <a:r>
              <a:rPr lang="en-US" sz="1800" dirty="0"/>
              <a:t> </a:t>
            </a:r>
            <a:r>
              <a:rPr lang="en-US" sz="1800" dirty="0" err="1"/>
              <a:t>iste</a:t>
            </a:r>
            <a:r>
              <a:rPr lang="en-US" sz="1800" dirty="0"/>
              <a:t> </a:t>
            </a:r>
            <a:r>
              <a:rPr lang="en-US" sz="1800" dirty="0" err="1"/>
              <a:t>natus</a:t>
            </a:r>
            <a:r>
              <a:rPr lang="en-US" sz="1800" dirty="0"/>
              <a:t> error sit </a:t>
            </a:r>
            <a:r>
              <a:rPr lang="en-US" sz="1800" dirty="0" err="1"/>
              <a:t>voluptatem</a:t>
            </a:r>
            <a:r>
              <a:rPr lang="en-US" sz="1800" dirty="0"/>
              <a:t> </a:t>
            </a:r>
            <a:r>
              <a:rPr lang="en-US" sz="1800" dirty="0" err="1"/>
              <a:t>accusantium</a:t>
            </a:r>
            <a:r>
              <a:rPr lang="en-US" sz="1800" dirty="0"/>
              <a:t> </a:t>
            </a:r>
            <a:r>
              <a:rPr lang="en-US" sz="1800" dirty="0" err="1"/>
              <a:t>doloremque</a:t>
            </a:r>
            <a:r>
              <a:rPr lang="en-US" sz="1800" dirty="0"/>
              <a:t> </a:t>
            </a:r>
            <a:r>
              <a:rPr lang="en-US" sz="1800" dirty="0" err="1"/>
              <a:t>laudantium</a:t>
            </a:r>
            <a:endParaRPr lang="en-US" sz="1800" dirty="0"/>
          </a:p>
        </p:txBody>
      </p:sp>
    </p:spTree>
    <p:extLst>
      <p:ext uri="{BB962C8B-B14F-4D97-AF65-F5344CB8AC3E}">
        <p14:creationId xmlns:p14="http://schemas.microsoft.com/office/powerpoint/2010/main" val="1417090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8344" y="1066800"/>
            <a:ext cx="8183880" cy="676656"/>
          </a:xfrm>
        </p:spPr>
        <p:txBody>
          <a:bodyPr lIns="91440" bIns="0" anchor="b"/>
          <a:lstStyle>
            <a:lvl1pPr algn="l">
              <a:buNone/>
              <a:defRPr sz="3600" b="0" cap="none" baseline="0">
                <a:solidFill>
                  <a:schemeClr val="bg2">
                    <a:shade val="25000"/>
                  </a:schemeClr>
                </a:solidFill>
                <a:effectLst/>
              </a:defRPr>
            </a:lvl1pPr>
          </a:lstStyle>
          <a:p>
            <a:r>
              <a:rPr lang="en-US"/>
              <a:t>Click to edit Master title style</a:t>
            </a:r>
            <a:endParaRPr lang="en-US" dirty="0"/>
          </a:p>
        </p:txBody>
      </p:sp>
      <p:sp>
        <p:nvSpPr>
          <p:cNvPr id="3" name="Text Placeholder 2"/>
          <p:cNvSpPr>
            <a:spLocks noGrp="1"/>
          </p:cNvSpPr>
          <p:nvPr>
            <p:ph type="body" idx="1"/>
          </p:nvPr>
        </p:nvSpPr>
        <p:spPr>
          <a:xfrm>
            <a:off x="468344" y="1748600"/>
            <a:ext cx="8183880" cy="420624"/>
          </a:xfrm>
        </p:spPr>
        <p:txBody>
          <a:bodyPr lIns="118872" tIns="0" anchor="t"/>
          <a:lstStyle>
            <a:lvl1pPr marR="36576" algn="l">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E9EB45F-50E8-4AF1-920B-265FC35EA31A}" type="datetime1">
              <a:rPr lang="en-US" smtClean="0"/>
              <a:pPr/>
              <a:t>12/2/2018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969D76A-2E51-4D2B-9AFF-70F7EB3C2C68}" type="datetime1">
              <a:rPr lang="en-US" smtClean="0"/>
              <a:pPr/>
              <a:t>12/2/2018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90624"/>
            <a:ext cx="8183880" cy="1051560"/>
          </a:xfrm>
        </p:spPr>
        <p:txBody>
          <a:bodyPr anchor="b"/>
          <a:lstStyle>
            <a:lvl1pPr>
              <a:defRPr b="1"/>
            </a:lvl1pPr>
          </a:lstStyle>
          <a:p>
            <a:r>
              <a:rPr lang="en-US"/>
              <a:t>Click to edit Master title style</a:t>
            </a:r>
            <a:endParaRPr lang="en-US" dirty="0"/>
          </a:p>
        </p:txBody>
      </p:sp>
      <p:sp>
        <p:nvSpPr>
          <p:cNvPr id="3" name="Text Placeholder 2"/>
          <p:cNvSpPr>
            <a:spLocks noGrp="1"/>
          </p:cNvSpPr>
          <p:nvPr>
            <p:ph type="body" idx="1"/>
          </p:nvPr>
        </p:nvSpPr>
        <p:spPr>
          <a:xfrm>
            <a:off x="607224" y="579438"/>
            <a:ext cx="3931920" cy="639762"/>
          </a:xfrm>
        </p:spPr>
        <p:txBody>
          <a:bodyPr lIns="146304"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652169" y="579438"/>
            <a:ext cx="3931920" cy="639762"/>
          </a:xfrm>
        </p:spPr>
        <p:txBody>
          <a:bodyPr lIns="137160" anchor="ctr"/>
          <a:lstStyle>
            <a:lvl1pPr algn="l">
              <a:buNone/>
              <a:defRPr sz="2400" b="0">
                <a:solidFill>
                  <a:srgbClr val="FFFFFF"/>
                </a:solidFill>
              </a:defRPr>
            </a:lvl1pPr>
            <a:lvl2pPr>
              <a:buNone/>
              <a:defRPr sz="2000" b="1"/>
            </a:lvl2pPr>
            <a:lvl3pPr>
              <a:buNone/>
              <a:defRPr sz="1800" b="1"/>
            </a:lvl3pPr>
            <a:lvl4pPr>
              <a:buNone/>
              <a:defRPr sz="1600" b="1"/>
            </a:lvl4pPr>
            <a:lvl5pPr>
              <a:buNone/>
              <a:defRPr sz="1600" b="1"/>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4"/>
          <p:cNvSpPr>
            <a:spLocks noGrp="1"/>
          </p:cNvSpPr>
          <p:nvPr>
            <p:ph sz="quarter" idx="3"/>
          </p:nvPr>
        </p:nvSpPr>
        <p:spPr>
          <a:xfrm>
            <a:off x="607224"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652169" y="1371600"/>
            <a:ext cx="3931920" cy="3566160"/>
          </a:xfrm>
        </p:spPr>
        <p:txBody>
          <a:bodyPr anchor="t"/>
          <a:lstStyle>
            <a:lvl1pPr algn="l">
              <a:defRPr sz="2400"/>
            </a:lvl1pPr>
            <a:lvl2pPr algn="l">
              <a:defRPr sz="2000"/>
            </a:lvl2pPr>
            <a:lvl3pPr algn="l">
              <a:defRPr sz="1800"/>
            </a:lvl3pPr>
            <a:lvl4pPr algn="l">
              <a:defRPr sz="1600"/>
            </a:lvl4pPr>
            <a:lvl5pPr algn="l">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DB85F57-6490-4460-90DC-FC5EE5C36A66}" type="datetime1">
              <a:rPr lang="en-US" smtClean="0"/>
              <a:pPr/>
              <a:t>12/2/2018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AFB2161-9FCA-498A-A51E-7B90071250E8}" type="datetime1">
              <a:rPr lang="en-US" smtClean="0"/>
              <a:pPr/>
              <a:t>12/2/2018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C9E71F-78A0-4868-970E-5692D76DECF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Title Placeholder 12"/>
          <p:cNvSpPr>
            <a:spLocks noGrp="1"/>
          </p:cNvSpPr>
          <p:nvPr>
            <p:ph type="title"/>
          </p:nvPr>
        </p:nvSpPr>
        <p:spPr>
          <a:xfrm>
            <a:off x="502920" y="530352"/>
            <a:ext cx="8183880" cy="1051560"/>
          </a:xfrm>
          <a:prstGeom prst="rect">
            <a:avLst/>
          </a:prstGeom>
        </p:spPr>
        <p:txBody>
          <a:bodyPr vert="horz" anchor="b">
            <a:normAutofit/>
          </a:bodyPr>
          <a:lstStyle/>
          <a:p>
            <a:r>
              <a:rPr lang="en-US"/>
              <a:t>Click to edit Master title style</a:t>
            </a:r>
            <a:endParaRPr lang="en-US" dirty="0"/>
          </a:p>
        </p:txBody>
      </p:sp>
      <p:sp>
        <p:nvSpPr>
          <p:cNvPr id="4" name="Text Placeholder 3"/>
          <p:cNvSpPr>
            <a:spLocks noGrp="1"/>
          </p:cNvSpPr>
          <p:nvPr>
            <p:ph type="body" idx="1"/>
          </p:nvPr>
        </p:nvSpPr>
        <p:spPr>
          <a:xfrm>
            <a:off x="502920" y="1784127"/>
            <a:ext cx="8183880" cy="4187952"/>
          </a:xfrm>
          <a:prstGeom prst="rect">
            <a:avLst/>
          </a:prstGeom>
        </p:spPr>
        <p:txBody>
          <a:bodyPr vert="horz" lIns="182880" tIns="9144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a:defRPr sz="1000">
                <a:solidFill>
                  <a:schemeClr val="bg2">
                    <a:shade val="50000"/>
                  </a:schemeClr>
                </a:solidFill>
              </a:defRPr>
            </a:lvl1pPr>
          </a:lstStyle>
          <a:p>
            <a:pPr algn="r"/>
            <a:fld id="{1BC102A9-C1B1-4354-89E4-F43472216A4F}" type="datetime1">
              <a:rPr lang="en-US" smtClean="0"/>
              <a:pPr algn="r"/>
              <a:t>12/2/2018</a:t>
            </a:fld>
            <a:endParaRPr lang="en-US" sz="1000" dirty="0">
              <a:solidFill>
                <a:schemeClr val="bg2">
                  <a:shade val="50000"/>
                </a:schemeClr>
              </a:solidFill>
            </a:endParaRPr>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a:defRPr sz="1000">
                <a:solidFill>
                  <a:schemeClr val="bg2">
                    <a:shade val="50000"/>
                  </a:schemeClr>
                </a:solidFill>
              </a:defRPr>
            </a:lvl1pPr>
          </a:lstStyle>
          <a:p>
            <a:pPr algn="l"/>
            <a:endParaRPr lang="en-US" sz="1000" dirty="0">
              <a:solidFill>
                <a:schemeClr val="bg2">
                  <a:shade val="50000"/>
                </a:schemeClr>
              </a:solidFill>
            </a:endParaRPr>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a:defRPr sz="1000">
                <a:solidFill>
                  <a:schemeClr val="bg2">
                    <a:shade val="50000"/>
                  </a:schemeClr>
                </a:solidFill>
              </a:defRPr>
            </a:lvl1pPr>
          </a:lstStyle>
          <a:p>
            <a:fld id="{E7F13AF2-DCC4-4842-96BC-1B9869901C37}" type="slidenum">
              <a:rPr lang="en-US" sz="1000" smtClean="0">
                <a:solidFill>
                  <a:schemeClr val="bg2">
                    <a:shade val="50000"/>
                  </a:schemeClr>
                </a:solidFill>
              </a:rPr>
              <a:pPr/>
              <a:t>‹#›</a:t>
            </a:fld>
            <a:endParaRPr lang="en-US" sz="1000">
              <a:solidFill>
                <a:schemeClr val="bg2">
                  <a:shade val="50000"/>
                </a:schemeClr>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8" r:id="rId4"/>
    <p:sldLayoutId id="2147483659" r:id="rId5"/>
    <p:sldLayoutId id="2147483651" r:id="rId6"/>
    <p:sldLayoutId id="2147483652" r:id="rId7"/>
    <p:sldLayoutId id="2147483653" r:id="rId8"/>
    <p:sldLayoutId id="2147483654" r:id="rId9"/>
    <p:sldLayoutId id="2147483655" r:id="rId10"/>
    <p:sldLayoutId id="2147483656" r:id="rId11"/>
    <p:sldLayoutId id="2147483657" r:id="rId12"/>
  </p:sldLayoutIdLst>
  <p:txStyles>
    <p:titleStyle>
      <a:lvl1pPr algn="l" rtl="0" eaLnBrk="1" latinLnBrk="0" hangingPunct="1">
        <a:spcBef>
          <a:spcPct val="0"/>
        </a:spcBef>
        <a:buNone/>
        <a:defRPr sz="3600" b="0" kern="1200">
          <a:solidFill>
            <a:schemeClr val="accent1">
              <a:tint val="88000"/>
              <a:satMod val="150000"/>
            </a:schemeClr>
          </a:solidFill>
          <a:effectLst/>
          <a:latin typeface="+mj-lt"/>
          <a:ea typeface="+mj-ea"/>
          <a:cs typeface="+mj-cs"/>
        </a:defRPr>
      </a:lvl1pPr>
    </p:titleStyle>
    <p:bodyStyle>
      <a:lvl1pPr marL="265176" indent="-265176" algn="l" rtl="0" eaLnBrk="1" latinLnBrk="0" hangingPunct="1">
        <a:spcBef>
          <a:spcPts val="250"/>
        </a:spcBef>
        <a:buClr>
          <a:schemeClr val="accent1"/>
        </a:buClr>
        <a:buSzPct val="80000"/>
        <a:buFont typeface="Wingdings 2"/>
        <a:buChar char=""/>
        <a:defRPr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sz="1700" kern="1200" baseline="0">
          <a:solidFill>
            <a:srgbClr val="FFFFFF"/>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sz="1500" kern="1200" baseline="0">
          <a:solidFill>
            <a:srgbClr val="FFFFFF"/>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sz="1500" kern="1200">
          <a:solidFill>
            <a:srgbClr val="FFFFFF"/>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p:txBody>
          <a:bodyPr>
            <a:normAutofit/>
          </a:bodyPr>
          <a:lstStyle/>
          <a:p>
            <a:pPr algn="ctr"/>
            <a:r>
              <a:rPr lang="en-US" sz="5400" b="1" dirty="0"/>
              <a:t>Preparing For His Visit</a:t>
            </a:r>
          </a:p>
        </p:txBody>
      </p:sp>
      <p:sp>
        <p:nvSpPr>
          <p:cNvPr id="3" name="Rectangle 2"/>
          <p:cNvSpPr>
            <a:spLocks noGrp="1"/>
          </p:cNvSpPr>
          <p:nvPr>
            <p:ph type="subTitle" idx="1"/>
          </p:nvPr>
        </p:nvSpPr>
        <p:spPr>
          <a:xfrm>
            <a:off x="722376" y="4267200"/>
            <a:ext cx="7772400" cy="914400"/>
          </a:xfrm>
        </p:spPr>
        <p:txBody>
          <a:bodyPr>
            <a:normAutofit/>
          </a:bodyPr>
          <a:lstStyle/>
          <a:p>
            <a:pPr algn="ctr"/>
            <a:r>
              <a:rPr lang="en-US" sz="3200" b="1" dirty="0"/>
              <a:t>December 2, 2018</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John 1:1-14</a:t>
            </a:r>
          </a:p>
        </p:txBody>
      </p:sp>
      <p:sp>
        <p:nvSpPr>
          <p:cNvPr id="3" name="Rectangle 2"/>
          <p:cNvSpPr>
            <a:spLocks noGrp="1"/>
          </p:cNvSpPr>
          <p:nvPr>
            <p:ph type="body" sz="quarter" idx="14"/>
          </p:nvPr>
        </p:nvSpPr>
        <p:spPr>
          <a:xfrm>
            <a:off x="503238" y="1676400"/>
            <a:ext cx="8412162" cy="4724400"/>
          </a:xfrm>
        </p:spPr>
        <p:txBody>
          <a:bodyPr>
            <a:noAutofit/>
          </a:bodyPr>
          <a:lstStyle/>
          <a:p>
            <a:r>
              <a:rPr lang="en-US" sz="2800" dirty="0">
                <a:latin typeface="+mj-lt"/>
              </a:rPr>
              <a:t>In the beginning was the Word, and the Word was with God, and the Word was God. 2 He was with God in the beginning. beginning. 3 Through him all things were made; without him nothing was made that has been made. 4 In him was life, and that life was the light of all mankind. 5 The light shines in the darkness, and the darkness has not overcome it. 6 There was a man sent from God whose name was John. 7 He came as a witness to testify concerning that light, so that through him all might believe. 8 He himself was not the light; he came only as a witness to the light. 9 The true light that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par>
                          <p:cTn id="8" fill="hold">
                            <p:stCondLst>
                              <p:cond delay="2000"/>
                            </p:stCondLst>
                            <p:childTnLst>
                              <p:par>
                                <p:cTn id="9" presetID="14" presetClass="entr" presetSubtype="1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John 1:1-14</a:t>
            </a:r>
          </a:p>
        </p:txBody>
      </p:sp>
      <p:sp>
        <p:nvSpPr>
          <p:cNvPr id="3" name="Rectangle 2"/>
          <p:cNvSpPr>
            <a:spLocks noGrp="1"/>
          </p:cNvSpPr>
          <p:nvPr>
            <p:ph type="body" sz="quarter" idx="14"/>
          </p:nvPr>
        </p:nvSpPr>
        <p:spPr>
          <a:xfrm>
            <a:off x="228600" y="1676400"/>
            <a:ext cx="8839200" cy="4724400"/>
          </a:xfrm>
        </p:spPr>
        <p:txBody>
          <a:bodyPr>
            <a:noAutofit/>
          </a:bodyPr>
          <a:lstStyle/>
          <a:p>
            <a:r>
              <a:rPr lang="en-US" sz="2800" dirty="0">
                <a:latin typeface="+mj-lt"/>
              </a:rPr>
              <a:t>gives light to everyone was coming into the world. 10 He was in the world, and though the world was made through him, the world did not recognize him. 11 He came to that which was his own, but his own did not receive him. 12 Yet to all who did receive him, to those who believed in his name, he gave the right to become children of God—13 children born not of natural descent, nor of human decision or a husband’s will, but born of God. 14 The Word became flesh and made his dwelling among us. We have seen his glory, the glory of the one and only Son, who came from the Father, full of grace and truth. </a:t>
            </a:r>
          </a:p>
        </p:txBody>
      </p:sp>
    </p:spTree>
    <p:extLst>
      <p:ext uri="{BB962C8B-B14F-4D97-AF65-F5344CB8AC3E}">
        <p14:creationId xmlns:p14="http://schemas.microsoft.com/office/powerpoint/2010/main" val="19051495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Introduction</a:t>
            </a:r>
          </a:p>
        </p:txBody>
      </p:sp>
      <p:sp>
        <p:nvSpPr>
          <p:cNvPr id="3" name="Rectangle 2"/>
          <p:cNvSpPr>
            <a:spLocks noGrp="1"/>
          </p:cNvSpPr>
          <p:nvPr>
            <p:ph type="body" sz="quarter" idx="14"/>
          </p:nvPr>
        </p:nvSpPr>
        <p:spPr>
          <a:xfrm>
            <a:off x="503238" y="1676400"/>
            <a:ext cx="8412162" cy="4724400"/>
          </a:xfrm>
        </p:spPr>
        <p:txBody>
          <a:bodyPr>
            <a:noAutofit/>
          </a:bodyPr>
          <a:lstStyle/>
          <a:p>
            <a:pPr marL="457200" indent="-457200">
              <a:buFont typeface="Arial" panose="020B0604020202020204" pitchFamily="34" charset="0"/>
              <a:buChar char="•"/>
            </a:pPr>
            <a:r>
              <a:rPr lang="en-US" sz="2800" dirty="0">
                <a:latin typeface="+mj-lt"/>
              </a:rPr>
              <a:t>We all need visits in our lives</a:t>
            </a:r>
          </a:p>
          <a:p>
            <a:pPr marL="457200" indent="-457200">
              <a:buFont typeface="Arial" panose="020B0604020202020204" pitchFamily="34" charset="0"/>
              <a:buChar char="•"/>
            </a:pPr>
            <a:r>
              <a:rPr lang="en-US" sz="2800" dirty="0">
                <a:latin typeface="+mj-lt"/>
              </a:rPr>
              <a:t>We can become practical deists</a:t>
            </a:r>
          </a:p>
          <a:p>
            <a:pPr marL="457200" indent="-457200">
              <a:buFont typeface="Arial" panose="020B0604020202020204" pitchFamily="34" charset="0"/>
              <a:buChar char="•"/>
            </a:pPr>
            <a:r>
              <a:rPr lang="en-US" sz="2800" dirty="0">
                <a:latin typeface="+mj-lt"/>
              </a:rPr>
              <a:t>Advent is a time reminds us to be </a:t>
            </a:r>
            <a:r>
              <a:rPr lang="en-US" sz="2800" dirty="0" err="1">
                <a:latin typeface="+mj-lt"/>
              </a:rPr>
              <a:t>Supernaturalists</a:t>
            </a:r>
            <a:endParaRPr lang="en-US" sz="2800" dirty="0">
              <a:latin typeface="+mj-lt"/>
            </a:endParaRPr>
          </a:p>
          <a:p>
            <a:pPr marL="457200" indent="-457200">
              <a:buFont typeface="Arial" panose="020B0604020202020204" pitchFamily="34" charset="0"/>
              <a:buChar char="•"/>
            </a:pPr>
            <a:r>
              <a:rPr lang="en-US" sz="2800" dirty="0">
                <a:latin typeface="+mj-lt"/>
              </a:rPr>
              <a:t>Gospel of John is focused on 3 areas:</a:t>
            </a:r>
          </a:p>
          <a:p>
            <a:pPr marL="804672" lvl="1" indent="-457200">
              <a:buFont typeface="Wingdings" panose="05000000000000000000" pitchFamily="2" charset="2"/>
              <a:buChar char="ü"/>
            </a:pPr>
            <a:r>
              <a:rPr lang="en-US" sz="2800" dirty="0">
                <a:latin typeface="+mj-lt"/>
              </a:rPr>
              <a:t>Jesus releasing us from hell’s dominion</a:t>
            </a:r>
          </a:p>
          <a:p>
            <a:pPr marL="804672" lvl="1" indent="-457200">
              <a:buFont typeface="Wingdings" panose="05000000000000000000" pitchFamily="2" charset="2"/>
              <a:buChar char="ü"/>
            </a:pPr>
            <a:r>
              <a:rPr lang="en-US" sz="2800" dirty="0">
                <a:latin typeface="+mj-lt"/>
              </a:rPr>
              <a:t>Jesus releasing from society’s futility</a:t>
            </a:r>
          </a:p>
          <a:p>
            <a:pPr marL="804672" lvl="1" indent="-457200">
              <a:buFont typeface="Wingdings" panose="05000000000000000000" pitchFamily="2" charset="2"/>
              <a:buChar char="ü"/>
            </a:pPr>
            <a:r>
              <a:rPr lang="en-US" sz="2800" dirty="0">
                <a:latin typeface="+mj-lt"/>
              </a:rPr>
              <a:t>Jesus restoring us to partnership with God</a:t>
            </a:r>
          </a:p>
          <a:p>
            <a:pPr marL="457200" indent="-457200">
              <a:buFont typeface="Arial" panose="020B0604020202020204" pitchFamily="34" charset="0"/>
              <a:buChar char="•"/>
            </a:pPr>
            <a:r>
              <a:rPr lang="en-US" sz="2800" dirty="0">
                <a:latin typeface="+mj-lt"/>
              </a:rPr>
              <a:t>Advent is about preparing for a visitation from God</a:t>
            </a:r>
          </a:p>
        </p:txBody>
      </p:sp>
    </p:spTree>
    <p:extLst>
      <p:ext uri="{BB962C8B-B14F-4D97-AF65-F5344CB8AC3E}">
        <p14:creationId xmlns:p14="http://schemas.microsoft.com/office/powerpoint/2010/main" val="3075884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4" presetClass="entr" presetSubtype="1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randombar(horizontal)">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4" presetClass="entr" presetSubtype="1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4" presetClass="entr" presetSubtype="1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4" presetClass="entr" presetSubtype="1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randombar(horizontal)">
                                      <p:cBhvr>
                                        <p:cTn id="4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Preparing for His Visit</a:t>
            </a:r>
          </a:p>
        </p:txBody>
      </p:sp>
      <p:sp>
        <p:nvSpPr>
          <p:cNvPr id="3" name="Rectangle 2"/>
          <p:cNvSpPr>
            <a:spLocks noGrp="1"/>
          </p:cNvSpPr>
          <p:nvPr>
            <p:ph type="body" sz="quarter" idx="14"/>
          </p:nvPr>
        </p:nvSpPr>
        <p:spPr>
          <a:xfrm>
            <a:off x="503238" y="1676400"/>
            <a:ext cx="8412162" cy="4724400"/>
          </a:xfrm>
        </p:spPr>
        <p:txBody>
          <a:bodyPr>
            <a:noAutofit/>
          </a:bodyPr>
          <a:lstStyle/>
          <a:p>
            <a:pPr marL="457200" indent="-457200">
              <a:buFont typeface="Arial" panose="020B0604020202020204" pitchFamily="34" charset="0"/>
              <a:buChar char="•"/>
            </a:pPr>
            <a:r>
              <a:rPr lang="en-US" sz="2800" dirty="0">
                <a:latin typeface="+mj-lt"/>
              </a:rPr>
              <a:t>Prepare your House</a:t>
            </a:r>
          </a:p>
          <a:p>
            <a:pPr marL="457200" indent="-457200">
              <a:buFont typeface="Arial" panose="020B0604020202020204" pitchFamily="34" charset="0"/>
              <a:buChar char="•"/>
            </a:pPr>
            <a:r>
              <a:rPr lang="en-US" sz="2800" dirty="0">
                <a:latin typeface="+mj-lt"/>
              </a:rPr>
              <a:t>Make preparation for the Christ to visit us</a:t>
            </a:r>
          </a:p>
          <a:p>
            <a:pPr marL="457200" indent="-457200">
              <a:buFont typeface="Arial" panose="020B0604020202020204" pitchFamily="34" charset="0"/>
              <a:buChar char="•"/>
            </a:pPr>
            <a:r>
              <a:rPr lang="en-US" sz="2800" dirty="0">
                <a:latin typeface="+mj-lt"/>
              </a:rPr>
              <a:t>He came to His own &amp; they did not receive Him </a:t>
            </a:r>
            <a:r>
              <a:rPr lang="en-US" sz="2800" b="1" i="1" dirty="0">
                <a:latin typeface="+mj-lt"/>
              </a:rPr>
              <a:t>v.11</a:t>
            </a:r>
            <a:endParaRPr lang="en-US" sz="2800" dirty="0">
              <a:latin typeface="+mj-lt"/>
            </a:endParaRPr>
          </a:p>
          <a:p>
            <a:pPr marL="457200" indent="-457200">
              <a:buFont typeface="Arial" panose="020B0604020202020204" pitchFamily="34" charset="0"/>
              <a:buChar char="•"/>
            </a:pPr>
            <a:r>
              <a:rPr lang="en-US" sz="2800" dirty="0">
                <a:latin typeface="+mj-lt"/>
              </a:rPr>
              <a:t>Prepare your Heart</a:t>
            </a:r>
          </a:p>
        </p:txBody>
      </p:sp>
    </p:spTree>
    <p:extLst>
      <p:ext uri="{BB962C8B-B14F-4D97-AF65-F5344CB8AC3E}">
        <p14:creationId xmlns:p14="http://schemas.microsoft.com/office/powerpoint/2010/main" val="3180004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Responding to His Visit</a:t>
            </a:r>
          </a:p>
        </p:txBody>
      </p:sp>
      <p:sp>
        <p:nvSpPr>
          <p:cNvPr id="3" name="Rectangle 2"/>
          <p:cNvSpPr>
            <a:spLocks noGrp="1"/>
          </p:cNvSpPr>
          <p:nvPr>
            <p:ph type="body" sz="quarter" idx="14"/>
          </p:nvPr>
        </p:nvSpPr>
        <p:spPr>
          <a:xfrm>
            <a:off x="503238" y="1676400"/>
            <a:ext cx="8412162" cy="4724400"/>
          </a:xfrm>
        </p:spPr>
        <p:txBody>
          <a:bodyPr>
            <a:noAutofit/>
          </a:bodyPr>
          <a:lstStyle/>
          <a:p>
            <a:pPr marL="457200" indent="-457200">
              <a:buFont typeface="Arial" panose="020B0604020202020204" pitchFamily="34" charset="0"/>
              <a:buChar char="•"/>
            </a:pPr>
            <a:r>
              <a:rPr lang="en-US" sz="2800" dirty="0">
                <a:latin typeface="+mj-lt"/>
              </a:rPr>
              <a:t>Receive Him and prosper </a:t>
            </a:r>
            <a:r>
              <a:rPr lang="en-US" sz="2800" b="1" i="1" dirty="0">
                <a:latin typeface="+mj-lt"/>
              </a:rPr>
              <a:t>v.12</a:t>
            </a:r>
            <a:endParaRPr lang="en-US" sz="2800" dirty="0">
              <a:latin typeface="+mj-lt"/>
            </a:endParaRPr>
          </a:p>
          <a:p>
            <a:pPr marL="457200" indent="-457200">
              <a:buFont typeface="Arial" panose="020B0604020202020204" pitchFamily="34" charset="0"/>
              <a:buChar char="•"/>
            </a:pPr>
            <a:r>
              <a:rPr lang="en-US" sz="2800" dirty="0">
                <a:latin typeface="+mj-lt"/>
              </a:rPr>
              <a:t>Believe in His name</a:t>
            </a:r>
          </a:p>
          <a:p>
            <a:pPr marL="457200" indent="-457200">
              <a:buFont typeface="Arial" panose="020B0604020202020204" pitchFamily="34" charset="0"/>
              <a:buChar char="•"/>
            </a:pPr>
            <a:r>
              <a:rPr lang="en-US" sz="2800" dirty="0">
                <a:latin typeface="+mj-lt"/>
              </a:rPr>
              <a:t>Walk with Him in this visit  </a:t>
            </a:r>
          </a:p>
        </p:txBody>
      </p:sp>
    </p:spTree>
    <p:extLst>
      <p:ext uri="{BB962C8B-B14F-4D97-AF65-F5344CB8AC3E}">
        <p14:creationId xmlns:p14="http://schemas.microsoft.com/office/powerpoint/2010/main" val="151142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p:txBody>
          <a:bodyPr>
            <a:noAutofit/>
          </a:bodyPr>
          <a:lstStyle/>
          <a:p>
            <a:pPr algn="ctr"/>
            <a:r>
              <a:rPr lang="en-US" sz="4800" b="1" dirty="0"/>
              <a:t>Conclusion</a:t>
            </a:r>
          </a:p>
        </p:txBody>
      </p:sp>
      <p:sp>
        <p:nvSpPr>
          <p:cNvPr id="3" name="Rectangle 2"/>
          <p:cNvSpPr>
            <a:spLocks noGrp="1"/>
          </p:cNvSpPr>
          <p:nvPr>
            <p:ph type="body" sz="quarter" idx="14"/>
          </p:nvPr>
        </p:nvSpPr>
        <p:spPr>
          <a:xfrm>
            <a:off x="503238" y="1676400"/>
            <a:ext cx="8412162" cy="4724400"/>
          </a:xfrm>
        </p:spPr>
        <p:txBody>
          <a:bodyPr>
            <a:noAutofit/>
          </a:bodyPr>
          <a:lstStyle/>
          <a:p>
            <a:pPr marL="457200" indent="-457200">
              <a:buFont typeface="Arial" panose="020B0604020202020204" pitchFamily="34" charset="0"/>
              <a:buChar char="•"/>
            </a:pPr>
            <a:r>
              <a:rPr lang="en-US" sz="2800" dirty="0">
                <a:latin typeface="+mj-lt"/>
              </a:rPr>
              <a:t>Advent is about visitation</a:t>
            </a:r>
          </a:p>
          <a:p>
            <a:pPr marL="457200" indent="-457200">
              <a:buFont typeface="Arial" panose="020B0604020202020204" pitchFamily="34" charset="0"/>
              <a:buChar char="•"/>
            </a:pPr>
            <a:r>
              <a:rPr lang="en-US" sz="2800" dirty="0">
                <a:latin typeface="+mj-lt"/>
              </a:rPr>
              <a:t>Preparing ourselves for His visitation</a:t>
            </a:r>
          </a:p>
          <a:p>
            <a:pPr marL="457200" indent="-457200">
              <a:buFont typeface="Arial" panose="020B0604020202020204" pitchFamily="34" charset="0"/>
              <a:buChar char="•"/>
            </a:pPr>
            <a:r>
              <a:rPr lang="en-US" sz="2800" dirty="0">
                <a:latin typeface="+mj-lt"/>
              </a:rPr>
              <a:t>Responding to Him during visitation</a:t>
            </a:r>
          </a:p>
        </p:txBody>
      </p:sp>
    </p:spTree>
    <p:extLst>
      <p:ext uri="{BB962C8B-B14F-4D97-AF65-F5344CB8AC3E}">
        <p14:creationId xmlns:p14="http://schemas.microsoft.com/office/powerpoint/2010/main" val="490342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randombar(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4" presetClass="entr" presetSubtype="1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randombar(horizontal)">
                                      <p:cBhvr>
                                        <p:cTn id="2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taff_training_">
  <a:themeElements>
    <a:clrScheme name="Custom 6">
      <a:dk1>
        <a:sysClr val="windowText" lastClr="000000"/>
      </a:dk1>
      <a:lt1>
        <a:sysClr val="window" lastClr="FFFFFF"/>
      </a:lt1>
      <a:dk2>
        <a:srgbClr val="505046"/>
      </a:dk2>
      <a:lt2>
        <a:srgbClr val="EEECE1"/>
      </a:lt2>
      <a:accent1>
        <a:srgbClr val="E84C22"/>
      </a:accent1>
      <a:accent2>
        <a:srgbClr val="FFBD47"/>
      </a:accent2>
      <a:accent3>
        <a:srgbClr val="418111"/>
      </a:accent3>
      <a:accent4>
        <a:srgbClr val="FF8427"/>
      </a:accent4>
      <a:accent5>
        <a:srgbClr val="CC9900"/>
      </a:accent5>
      <a:accent6>
        <a:srgbClr val="B22600"/>
      </a:accent6>
      <a:hlink>
        <a:srgbClr val="CC9900"/>
      </a:hlink>
      <a:folHlink>
        <a:srgbClr val="666699"/>
      </a:folHlink>
    </a:clrScheme>
    <a:fontScheme name="Custom 8">
      <a:majorFont>
        <a:latin typeface="Calibri"/>
        <a:ea typeface=""/>
        <a:cs typeface=""/>
      </a:majorFont>
      <a:minorFont>
        <a:latin typeface="Verdana"/>
        <a:ea typeface=""/>
        <a:cs typeface=""/>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500" cap="flat" cmpd="sng" algn="ctr">
          <a:solidFill>
            <a:schemeClr val="phClr">
              <a:satMod val="150000"/>
            </a:schemeClr>
          </a:solidFill>
          <a:prstDash val="solid"/>
        </a:ln>
        <a:ln w="50800" cap="flat" cmpd="thickThin"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45000"/>
                <a:satMod val="150000"/>
              </a:schemeClr>
            </a:gs>
            <a:gs pos="35000">
              <a:schemeClr val="phClr">
                <a:shade val="70000"/>
                <a:satMod val="155000"/>
              </a:schemeClr>
            </a:gs>
            <a:gs pos="100000">
              <a:schemeClr val="phClr">
                <a:tint val="90000"/>
                <a:satMod val="175000"/>
              </a:schemeClr>
            </a:gs>
          </a:gsLst>
          <a:lin ang="16200000" scaled="0"/>
        </a:gradFill>
        <a:blipFill>
          <a:blip xmlns:r="http://schemas.openxmlformats.org/officeDocument/2006/relationships" r:embed="rId1">
            <a:duotone>
              <a:schemeClr val="phClr">
                <a:shade val="0"/>
                <a:satMod val="350000"/>
              </a:schemeClr>
              <a:schemeClr val="phClr">
                <a:tint val="80000"/>
              </a:schemeClr>
            </a:duotone>
          </a:blip>
          <a:tile tx="0" ty="0" sx="75000" sy="75000" flip="none" algn="t"/>
        </a:blipFill>
      </a:bgFillStyleLst>
    </a:fmtScheme>
  </a:themeElements>
  <a:objectDefaults/>
  <a:extraClrSchemeLst/>
  <a:extLst>
    <a:ext uri="{05A4C25C-085E-4340-85A3-A5531E510DB2}">
      <thm15:themeFamily xmlns:thm15="http://schemas.microsoft.com/office/thememl/2012/main" name="Presentation2" id="{E67CCE70-FD31-434A-A326-B2091680B82E}" vid="{08A3AE60-F09A-460C-BFCE-B87221C691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MarketSpecific xmlns="4873beb7-5857-4685-be1f-d57550cc96cc" xsi:nil="true"/>
    <ApprovalStatus xmlns="4873beb7-5857-4685-be1f-d57550cc96cc">InProgress</ApprovalStatus>
    <DirectSourceMarket xmlns="4873beb7-5857-4685-be1f-d57550cc96cc" xsi:nil="true"/>
    <PrimaryImageGen xmlns="4873beb7-5857-4685-be1f-d57550cc96cc">true</PrimaryImageGen>
    <ThumbnailAssetId xmlns="4873beb7-5857-4685-be1f-d57550cc96cc" xsi:nil="true"/>
    <NumericId xmlns="4873beb7-5857-4685-be1f-d57550cc96cc">-1</NumericId>
    <TPFriendlyName xmlns="4873beb7-5857-4685-be1f-d57550cc96cc">Staff training presentation</TPFriendlyName>
    <BusinessGroup xmlns="4873beb7-5857-4685-be1f-d57550cc96cc" xsi:nil="true"/>
    <APEditor xmlns="4873beb7-5857-4685-be1f-d57550cc96cc">
      <UserInfo>
        <DisplayName>REDMOND\v-luannv</DisplayName>
        <AccountId>92</AccountId>
        <AccountType/>
      </UserInfo>
    </APEditor>
    <SourceTitle xmlns="4873beb7-5857-4685-be1f-d57550cc96cc">Staff training presentation</SourceTitle>
    <OpenTemplate xmlns="4873beb7-5857-4685-be1f-d57550cc96cc">true</OpenTemplate>
    <UALocComments xmlns="4873beb7-5857-4685-be1f-d57550cc96cc" xsi:nil="true"/>
    <ParentAssetId xmlns="4873beb7-5857-4685-be1f-d57550cc96cc" xsi:nil="true"/>
    <IntlLangReviewDate xmlns="4873beb7-5857-4685-be1f-d57550cc96cc" xsi:nil="true"/>
    <PublishStatusLookup xmlns="4873beb7-5857-4685-be1f-d57550cc96cc">
      <Value>264800</Value>
      <Value>1317039</Value>
    </PublishStatusLookup>
    <MachineTranslated xmlns="4873beb7-5857-4685-be1f-d57550cc96cc">false</MachineTranslated>
    <OriginalSourceMarket xmlns="4873beb7-5857-4685-be1f-d57550cc96cc" xsi:nil="true"/>
    <TPInstallLocation xmlns="4873beb7-5857-4685-be1f-d57550cc96cc">{My Templates}</TPInstallLocation>
    <APDescription xmlns="4873beb7-5857-4685-be1f-d57550cc96cc" xsi:nil="true"/>
    <ContentItem xmlns="4873beb7-5857-4685-be1f-d57550cc96cc" xsi:nil="true"/>
    <ClipArtFilename xmlns="4873beb7-5857-4685-be1f-d57550cc96cc" xsi:nil="true"/>
    <APAuthor xmlns="4873beb7-5857-4685-be1f-d57550cc96cc">
      <UserInfo>
        <DisplayName>REDMOND\cynvey</DisplayName>
        <AccountId>191</AccountId>
        <AccountType/>
      </UserInfo>
    </APAuthor>
    <TPAppVersion xmlns="4873beb7-5857-4685-be1f-d57550cc96cc">11</TPAppVersion>
    <TPCommandLine xmlns="4873beb7-5857-4685-be1f-d57550cc96cc">{PP} /n {FilePath}</TPCommandLine>
    <PublishTargets xmlns="4873beb7-5857-4685-be1f-d57550cc96cc">OfficeOnline</PublishTargets>
    <TPLaunchHelpLinkType xmlns="4873beb7-5857-4685-be1f-d57550cc96cc">Template</TPLaunchHelpLinkType>
    <TimesCloned xmlns="4873beb7-5857-4685-be1f-d57550cc96cc" xsi:nil="true"/>
    <EditorialStatus xmlns="4873beb7-5857-4685-be1f-d57550cc96cc" xsi:nil="true"/>
    <LastModifiedDateTime xmlns="4873beb7-5857-4685-be1f-d57550cc96cc" xsi:nil="true"/>
    <Provider xmlns="4873beb7-5857-4685-be1f-d57550cc96cc">EY006220130</Provider>
    <AcquiredFrom xmlns="4873beb7-5857-4685-be1f-d57550cc96cc" xsi:nil="true"/>
    <AssetStart xmlns="4873beb7-5857-4685-be1f-d57550cc96cc">2009-05-30T20:43:57+00:00</AssetStart>
    <LastHandOff xmlns="4873beb7-5857-4685-be1f-d57550cc96cc" xsi:nil="true"/>
    <ArtSampleDocs xmlns="4873beb7-5857-4685-be1f-d57550cc96cc" xsi:nil="true"/>
    <TPClientViewer xmlns="4873beb7-5857-4685-be1f-d57550cc96cc">Microsoft Office PowerPoint</TPClientViewer>
    <UACurrentWords xmlns="4873beb7-5857-4685-be1f-d57550cc96cc">0</UACurrentWords>
    <UALocRecommendation xmlns="4873beb7-5857-4685-be1f-d57550cc96cc">Localize</UALocRecommendation>
    <IsDeleted xmlns="4873beb7-5857-4685-be1f-d57550cc96cc">false</IsDeleted>
    <UANotes xmlns="4873beb7-5857-4685-be1f-d57550cc96cc">online onlyFedEx</UANotes>
    <TemplateStatus xmlns="4873beb7-5857-4685-be1f-d57550cc96cc">Complete</TemplateStatus>
    <ShowIn xmlns="4873beb7-5857-4685-be1f-d57550cc96cc" xsi:nil="true"/>
    <CSXHash xmlns="4873beb7-5857-4685-be1f-d57550cc96cc" xsi:nil="true"/>
    <VoteCount xmlns="4873beb7-5857-4685-be1f-d57550cc96cc" xsi:nil="true"/>
    <AssetExpire xmlns="4873beb7-5857-4685-be1f-d57550cc96cc">2100-01-01T00:00:00+00:00</AssetExpire>
    <CSXSubmissionMarket xmlns="4873beb7-5857-4685-be1f-d57550cc96cc" xsi:nil="true"/>
    <DSATActionTaken xmlns="4873beb7-5857-4685-be1f-d57550cc96cc" xsi:nil="true"/>
    <TPExecutable xmlns="4873beb7-5857-4685-be1f-d57550cc96cc" xsi:nil="true"/>
    <SubmitterId xmlns="4873beb7-5857-4685-be1f-d57550cc96cc" xsi:nil="true"/>
    <AssetType xmlns="4873beb7-5857-4685-be1f-d57550cc96cc">TP</AssetType>
    <CSXSubmissionDate xmlns="4873beb7-5857-4685-be1f-d57550cc96cc" xsi:nil="true"/>
    <CSXUpdate xmlns="4873beb7-5857-4685-be1f-d57550cc96cc">false</CSXUpdate>
    <ApprovalLog xmlns="4873beb7-5857-4685-be1f-d57550cc96cc" xsi:nil="true"/>
    <BugNumber xmlns="4873beb7-5857-4685-be1f-d57550cc96cc" xsi:nil="true"/>
    <Milestone xmlns="4873beb7-5857-4685-be1f-d57550cc96cc" xsi:nil="true"/>
    <OriginAsset xmlns="4873beb7-5857-4685-be1f-d57550cc96cc" xsi:nil="true"/>
    <TPComponent xmlns="4873beb7-5857-4685-be1f-d57550cc96cc">PPTFiles</TPComponent>
    <AssetId xmlns="4873beb7-5857-4685-be1f-d57550cc96cc">TP010167128</AssetId>
    <TPApplication xmlns="4873beb7-5857-4685-be1f-d57550cc96cc">PowerPoint</TPApplication>
    <TPLaunchHelpLink xmlns="4873beb7-5857-4685-be1f-d57550cc96cc" xsi:nil="true"/>
    <IntlLocPriority xmlns="4873beb7-5857-4685-be1f-d57550cc96cc" xsi:nil="true"/>
    <CrawlForDependencies xmlns="4873beb7-5857-4685-be1f-d57550cc96cc">false</CrawlForDependencies>
    <IntlLangReviewer xmlns="4873beb7-5857-4685-be1f-d57550cc96cc" xsi:nil="true"/>
    <HandoffToMSDN xmlns="4873beb7-5857-4685-be1f-d57550cc96cc" xsi:nil="true"/>
    <PlannedPubDate xmlns="4873beb7-5857-4685-be1f-d57550cc96cc" xsi:nil="true"/>
    <TrustLevel xmlns="4873beb7-5857-4685-be1f-d57550cc96cc">1 Microsoft Managed Content</TrustLevel>
    <IsSearchable xmlns="4873beb7-5857-4685-be1f-d57550cc96cc">false</IsSearchable>
    <TPNamespace xmlns="4873beb7-5857-4685-be1f-d57550cc96cc">POWERPNT</TPNamespace>
    <Markets xmlns="4873beb7-5857-4685-be1f-d57550cc96cc"/>
    <IntlLangReview xmlns="4873beb7-5857-4685-be1f-d57550cc96cc" xsi:nil="true"/>
    <UAProjectedTotalWords xmlns="4873beb7-5857-4685-be1f-d57550cc96cc" xsi:nil="true"/>
    <OutputCachingOn xmlns="4873beb7-5857-4685-be1f-d57550cc96cc">false</OutputCachingOn>
    <AverageRating xmlns="4873beb7-5857-4685-be1f-d57550cc96cc" xsi:nil="true"/>
    <LastPublishResultLookup xmlns="4873beb7-5857-4685-be1f-d57550cc96cc" xsi:nil="true"/>
    <PolicheckWords xmlns="4873beb7-5857-4685-be1f-d57550cc96cc" xsi:nil="true"/>
    <FriendlyTitle xmlns="4873beb7-5857-4685-be1f-d57550cc96cc" xsi:nil="true"/>
    <Manager xmlns="4873beb7-5857-4685-be1f-d57550cc96cc" xsi:nil="true"/>
    <EditorialTags xmlns="4873beb7-5857-4685-be1f-d57550cc96cc" xsi:nil="true"/>
    <LegacyData xmlns="4873beb7-5857-4685-be1f-d57550cc96cc" xsi:nil="true"/>
    <Downloads xmlns="4873beb7-5857-4685-be1f-d57550cc96cc">0</Downloads>
    <Providers xmlns="4873beb7-5857-4685-be1f-d57550cc96cc" xsi:nil="true"/>
    <TemplateTemplateType xmlns="4873beb7-5857-4685-be1f-d57550cc96cc">PowerPoint 2003 Default</TemplateTemplateType>
    <OOCacheId xmlns="4873beb7-5857-4685-be1f-d57550cc96cc" xsi:nil="true"/>
    <BlockPublish xmlns="4873beb7-5857-4685-be1f-d57550cc96cc" xsi:nil="true"/>
    <CampaignTagsTaxHTField0 xmlns="4873beb7-5857-4685-be1f-d57550cc96cc">
      <Terms xmlns="http://schemas.microsoft.com/office/infopath/2007/PartnerControls"/>
    </CampaignTagsTaxHTField0>
    <LocLastLocAttemptVersionLookup xmlns="4873beb7-5857-4685-be1f-d57550cc96cc">116885</LocLastLocAttemptVersionLookup>
    <LocLastLocAttemptVersionTypeLookup xmlns="4873beb7-5857-4685-be1f-d57550cc96cc" xsi:nil="true"/>
    <LocOverallPreviewStatusLookup xmlns="4873beb7-5857-4685-be1f-d57550cc96cc" xsi:nil="true"/>
    <LocOverallPublishStatusLookup xmlns="4873beb7-5857-4685-be1f-d57550cc96cc" xsi:nil="true"/>
    <TaxCatchAll xmlns="4873beb7-5857-4685-be1f-d57550cc96cc"/>
    <LocNewPublishedVersionLookup xmlns="4873beb7-5857-4685-be1f-d57550cc96cc" xsi:nil="true"/>
    <LocPublishedDependentAssetsLookup xmlns="4873beb7-5857-4685-be1f-d57550cc96cc" xsi:nil="true"/>
    <LocComments xmlns="4873beb7-5857-4685-be1f-d57550cc96cc" xsi:nil="true"/>
    <LocProcessedForMarketsLookup xmlns="4873beb7-5857-4685-be1f-d57550cc96cc" xsi:nil="true"/>
    <LocRecommendedHandoff xmlns="4873beb7-5857-4685-be1f-d57550cc96cc" xsi:nil="true"/>
    <LocManualTestRequired xmlns="4873beb7-5857-4685-be1f-d57550cc96cc" xsi:nil="true"/>
    <LocProcessedForHandoffsLookup xmlns="4873beb7-5857-4685-be1f-d57550cc96cc" xsi:nil="true"/>
    <LocOverallHandbackStatusLookup xmlns="4873beb7-5857-4685-be1f-d57550cc96cc" xsi:nil="true"/>
    <LocalizationTagsTaxHTField0 xmlns="4873beb7-5857-4685-be1f-d57550cc96cc">
      <Terms xmlns="http://schemas.microsoft.com/office/infopath/2007/PartnerControls"/>
    </LocalizationTagsTaxHTField0>
    <FeatureTagsTaxHTField0 xmlns="4873beb7-5857-4685-be1f-d57550cc96cc">
      <Terms xmlns="http://schemas.microsoft.com/office/infopath/2007/PartnerControls"/>
    </FeatureTagsTaxHTField0>
    <LocOverallLocStatusLookup xmlns="4873beb7-5857-4685-be1f-d57550cc96cc" xsi:nil="true"/>
    <LocPublishedLinkedAssetsLookup xmlns="4873beb7-5857-4685-be1f-d57550cc96cc" xsi:nil="true"/>
    <InternalTagsTaxHTField0 xmlns="4873beb7-5857-4685-be1f-d57550cc96cc">
      <Terms xmlns="http://schemas.microsoft.com/office/infopath/2007/PartnerControls"/>
    </InternalTagsTaxHTField0>
    <RecommendationsModifier xmlns="4873beb7-5857-4685-be1f-d57550cc96cc" xsi:nil="true"/>
    <ScenarioTagsTaxHTField0 xmlns="4873beb7-5857-4685-be1f-d57550cc96cc">
      <Terms xmlns="http://schemas.microsoft.com/office/infopath/2007/PartnerControls"/>
    </ScenarioTagsTaxHTField0>
    <OriginalRelease xmlns="4873beb7-5857-4685-be1f-d57550cc96cc">14</OriginalRelease>
    <LocMarketGroupTiers2 xmlns="4873beb7-5857-4685-be1f-d57550cc96cc" xsi:nil="true"/>
  </documentManagement>
</p:properties>
</file>

<file path=customXml/itemProps1.xml><?xml version="1.0" encoding="utf-8"?>
<ds:datastoreItem xmlns:ds="http://schemas.openxmlformats.org/officeDocument/2006/customXml" ds:itemID="{1CBA9694-26DF-45B8-BF2C-F755491EF26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3C36621-6C65-4A61-A938-FD74A2B05B6D}">
  <ds:schemaRefs>
    <ds:schemaRef ds:uri="http://schemas.microsoft.com/sharepoint/v3/contenttype/forms"/>
  </ds:schemaRefs>
</ds:datastoreItem>
</file>

<file path=customXml/itemProps3.xml><?xml version="1.0" encoding="utf-8"?>
<ds:datastoreItem xmlns:ds="http://schemas.openxmlformats.org/officeDocument/2006/customXml" ds:itemID="{4AC7D299-2CAB-46D2-9D27-21E1A60B59DD}">
  <ds:schemaRefs>
    <ds:schemaRef ds:uri="http://purl.org/dc/terms/"/>
    <ds:schemaRef ds:uri="http://schemas.microsoft.com/office/2006/documentManagement/types"/>
    <ds:schemaRef ds:uri="http://schemas.microsoft.com/office/2006/metadata/properties"/>
    <ds:schemaRef ds:uri="4873beb7-5857-4685-be1f-d57550cc96cc"/>
    <ds:schemaRef ds:uri="http://purl.org/dc/elements/1.1/"/>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Staff_training_</Template>
  <TotalTime>0</TotalTime>
  <Words>156</Words>
  <Application>Microsoft Office PowerPoint</Application>
  <PresentationFormat>On-screen Show (4:3)</PresentationFormat>
  <Paragraphs>35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Verdana</vt:lpstr>
      <vt:lpstr>Wingdings</vt:lpstr>
      <vt:lpstr>Wingdings 2</vt:lpstr>
      <vt:lpstr>Staff_training_</vt:lpstr>
      <vt:lpstr>Preparing For His Visit</vt:lpstr>
      <vt:lpstr>John 1:1-14</vt:lpstr>
      <vt:lpstr>John 1:1-14</vt:lpstr>
      <vt:lpstr>Introduction</vt:lpstr>
      <vt:lpstr>Preparing for His Visit</vt:lpstr>
      <vt:lpstr>Responding to His Visit</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2018-12-01T20:31:24Z</dcterms:created>
  <dcterms:modified xsi:type="dcterms:W3CDTF">2018-12-02T16:02:54Z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mageGenCounter">
    <vt:lpwstr>0</vt:lpwstr>
  </property>
  <property fmtid="{D5CDD505-2E9C-101B-9397-08002B2CF9AE}" pid="4" name="ViolationReportStatus">
    <vt:lpwstr>None</vt:lpwstr>
  </property>
  <property fmtid="{D5CDD505-2E9C-101B-9397-08002B2CF9AE}" pid="5" name="ImageGenStatus">
    <vt:lpwstr>0</vt:lpwstr>
  </property>
  <property fmtid="{D5CDD505-2E9C-101B-9397-08002B2CF9AE}" pid="6" name="PolicheckStatus">
    <vt:lpwstr>0</vt:lpwstr>
  </property>
  <property fmtid="{D5CDD505-2E9C-101B-9397-08002B2CF9AE}" pid="7" name="Applications">
    <vt:lpwstr>65;#zpp120;#419;#zpp140;#79;#tpl120</vt:lpwstr>
  </property>
  <property fmtid="{D5CDD505-2E9C-101B-9397-08002B2CF9AE}" pid="8" name="PolicheckCounter">
    <vt:lpwstr>0</vt:lpwstr>
  </property>
  <property fmtid="{D5CDD505-2E9C-101B-9397-08002B2CF9AE}" pid="9" name="APTrustLevel">
    <vt:r8>1</vt:r8>
  </property>
</Properties>
</file>